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78723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№156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06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05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06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spcBef>
                <a:spcPts val="0"/>
              </a:spcBef>
              <a:defRPr/>
            </a:pPr>
            <a:r>
              <a:rPr lang="kk-KZ" sz="120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солтүстік соғады, күші 3-8 м/с. Ауа температурасы түнде 10-12, күндіз 30-32 жылы болады.</a:t>
            </a: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1-6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68662" y="3200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8662" y="2208718"/>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Метеорологиялық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жағдайлар</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атмосферасында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ластаушы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заттардың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жиналуына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ықпал</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етеді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Жалпы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бойынша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ауаның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ластану</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деңгейі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көтеріңкі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болады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деп</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күтіледі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2423427663"/>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2,364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2,763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Эрнст Л.В.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25159</TotalTime>
  <Words>662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4790</cp:revision>
  <cp:lastPrinted>2021-07-01T03:56:27Z</cp:lastPrinted>
  <dcterms:created xsi:type="dcterms:W3CDTF">2018-03-27T06:03:00Z</dcterms:created>
  <dcterms:modified xsi:type="dcterms:W3CDTF">2026-06-05T08:36:27Z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